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5" r:id="rId5"/>
    <p:sldId id="259" r:id="rId6"/>
    <p:sldId id="260" r:id="rId7"/>
    <p:sldId id="261" r:id="rId8"/>
    <p:sldId id="262" r:id="rId9"/>
    <p:sldId id="264" r:id="rId10"/>
    <p:sldId id="265" r:id="rId11"/>
    <p:sldId id="274" r:id="rId12"/>
    <p:sldId id="277" r:id="rId13"/>
    <p:sldId id="272" r:id="rId14"/>
    <p:sldId id="273" r:id="rId15"/>
    <p:sldId id="268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-52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61D8B-B95F-5046-91CB-FA02F3B086AB}" type="datetimeFigureOut">
              <a:rPr lang="en-US" smtClean="0"/>
              <a:t>5/11/15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663A0-F9DD-A040-B3EC-3B902F173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6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Server cannot respond</a:t>
            </a:r>
            <a:r>
              <a:rPr lang="en-US" baseline="0" dirty="0" smtClean="0"/>
              <a:t> to so many requests.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663A0-F9DD-A040-B3EC-3B902F1735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80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663A0-F9DD-A040-B3EC-3B902F1735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22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open source, paid, not transparent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663A0-F9DD-A040-B3EC-3B902F1735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86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2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4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29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11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2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50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5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30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71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73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26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4A222-61D2-794B-9743-CB16A01AD6AA}" type="datetimeFigureOut">
              <a:rPr lang="en-US" smtClean="0"/>
              <a:t>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81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684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</a:t>
            </a:r>
            <a:r>
              <a:rPr lang="en-US" b="1" dirty="0" smtClean="0"/>
              <a:t>. Advertise Resource</a:t>
            </a:r>
            <a:endParaRPr lang="en-US" b="1" dirty="0"/>
          </a:p>
        </p:txBody>
      </p:sp>
      <p:pic>
        <p:nvPicPr>
          <p:cNvPr id="4" name="Picture 3" descr="20090606sa-apple-imac-desktop-compu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24" y="2840162"/>
            <a:ext cx="1909044" cy="1661643"/>
          </a:xfrm>
          <a:prstGeom prst="rect">
            <a:avLst/>
          </a:prstGeom>
        </p:spPr>
      </p:pic>
      <p:pic>
        <p:nvPicPr>
          <p:cNvPr id="15" name="Picture 14" descr="ur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095" y="2588252"/>
            <a:ext cx="1613367" cy="2088369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0800000">
            <a:off x="3445567" y="3298322"/>
            <a:ext cx="2519527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313045" y="2391248"/>
            <a:ext cx="279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Advertise</a:t>
            </a:r>
          </a:p>
          <a:p>
            <a:pPr algn="ctr"/>
            <a:r>
              <a:rPr lang="en-US" sz="3000" b="1" dirty="0" smtClean="0"/>
              <a:t>{hash}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484089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269364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06717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Benchmarking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 load time of test page</a:t>
            </a:r>
          </a:p>
          <a:p>
            <a:r>
              <a:rPr lang="en-US" dirty="0" smtClean="0"/>
              <a:t>Hosted server in VM</a:t>
            </a:r>
          </a:p>
          <a:p>
            <a:pPr lvl="1"/>
            <a:r>
              <a:rPr lang="en-US" dirty="0" smtClean="0"/>
              <a:t>Kernel traffic shaping</a:t>
            </a:r>
          </a:p>
          <a:p>
            <a:pPr lvl="1"/>
            <a:r>
              <a:rPr lang="en-US" dirty="0" smtClean="0"/>
              <a:t>Simulated “</a:t>
            </a:r>
            <a:r>
              <a:rPr lang="en-US" dirty="0" err="1" smtClean="0"/>
              <a:t>reddit</a:t>
            </a:r>
            <a:r>
              <a:rPr lang="en-US" dirty="0" smtClean="0"/>
              <a:t> effect”</a:t>
            </a:r>
          </a:p>
          <a:p>
            <a:r>
              <a:rPr lang="en-US" dirty="0" smtClean="0"/>
              <a:t>Custom </a:t>
            </a:r>
            <a:r>
              <a:rPr lang="en-US" dirty="0" err="1" smtClean="0"/>
              <a:t>Scala</a:t>
            </a:r>
            <a:r>
              <a:rPr lang="en-US" dirty="0" smtClean="0"/>
              <a:t> driver</a:t>
            </a:r>
          </a:p>
          <a:p>
            <a:pPr lvl="1"/>
            <a:r>
              <a:rPr lang="en-US" dirty="0" smtClean="0"/>
              <a:t>Selenium + </a:t>
            </a:r>
            <a:r>
              <a:rPr lang="en-US" dirty="0" err="1" smtClean="0"/>
              <a:t>ChromeDriver</a:t>
            </a:r>
            <a:r>
              <a:rPr lang="en-US" dirty="0"/>
              <a:t> </a:t>
            </a:r>
            <a:r>
              <a:rPr lang="en-US" dirty="0" smtClean="0"/>
              <a:t>to launch browser windows</a:t>
            </a:r>
          </a:p>
          <a:p>
            <a:pPr lvl="1"/>
            <a:r>
              <a:rPr lang="en-US" dirty="0" smtClean="0"/>
              <a:t>Inject JS for instrumentation</a:t>
            </a:r>
          </a:p>
        </p:txBody>
      </p:sp>
    </p:spTree>
    <p:extLst>
      <p:ext uri="{BB962C8B-B14F-4D97-AF65-F5344CB8AC3E}">
        <p14:creationId xmlns:p14="http://schemas.microsoft.com/office/powerpoint/2010/main" val="3404905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 </a:t>
            </a:r>
            <a:r>
              <a:rPr lang="en-US" b="1" dirty="0" smtClean="0"/>
              <a:t>Page load times over</a:t>
            </a:r>
            <a:r>
              <a:rPr lang="en-US" b="1" dirty="0"/>
              <a:t> </a:t>
            </a:r>
            <a:r>
              <a:rPr lang="en-US" b="1" dirty="0" smtClean="0"/>
              <a:t>P2P</a:t>
            </a:r>
            <a:endParaRPr lang="en-US" b="1" dirty="0"/>
          </a:p>
        </p:txBody>
      </p:sp>
      <p:pic>
        <p:nvPicPr>
          <p:cNvPr id="8" name="Picture 7" descr="Screen Shot 2015-05-11 at 11.49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420892"/>
            <a:ext cx="8239475" cy="54267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73100" y="2015884"/>
            <a:ext cx="8259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20000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673100" y="2967533"/>
            <a:ext cx="8259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15000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673100" y="3908871"/>
            <a:ext cx="8259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10000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673100" y="4841328"/>
            <a:ext cx="8259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5000</a:t>
            </a:r>
          </a:p>
        </p:txBody>
      </p:sp>
    </p:spTree>
    <p:extLst>
      <p:ext uri="{BB962C8B-B14F-4D97-AF65-F5344CB8AC3E}">
        <p14:creationId xmlns:p14="http://schemas.microsoft.com/office/powerpoint/2010/main" val="2029770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5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37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Alternatives</a:t>
            </a:r>
            <a:endParaRPr lang="en-US" b="1" dirty="0"/>
          </a:p>
        </p:txBody>
      </p:sp>
      <p:pic>
        <p:nvPicPr>
          <p:cNvPr id="4" name="Picture 3" descr="PeerJS-1db1213db856613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434" y="2025971"/>
            <a:ext cx="2827131" cy="664497"/>
          </a:xfrm>
          <a:prstGeom prst="rect">
            <a:avLst/>
          </a:prstGeom>
        </p:spPr>
      </p:pic>
      <p:pic>
        <p:nvPicPr>
          <p:cNvPr id="6" name="Picture 5" descr="peer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434" y="3891170"/>
            <a:ext cx="2857500" cy="2222500"/>
          </a:xfrm>
          <a:prstGeom prst="rect">
            <a:avLst/>
          </a:prstGeom>
        </p:spPr>
      </p:pic>
      <p:pic>
        <p:nvPicPr>
          <p:cNvPr id="5" name="Picture 4" descr="Screen Shot 2015-05-04 at 4.20.1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91" y="3250597"/>
            <a:ext cx="3379305" cy="86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41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269364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Questions?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1233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5-05-03 at 9.10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59" y="1069212"/>
            <a:ext cx="5583954" cy="3718624"/>
          </a:xfrm>
          <a:prstGeom prst="rect">
            <a:avLst/>
          </a:prstGeom>
        </p:spPr>
      </p:pic>
      <p:pic>
        <p:nvPicPr>
          <p:cNvPr id="11" name="Picture 10" descr="Reddit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49" y="1121308"/>
            <a:ext cx="2514543" cy="34897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6784" y="5023002"/>
            <a:ext cx="70589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0000"/>
                </a:solidFill>
              </a:rPr>
              <a:t>Millions</a:t>
            </a:r>
            <a:r>
              <a:rPr lang="en-US" sz="4400" b="1" dirty="0" smtClean="0">
                <a:solidFill>
                  <a:srgbClr val="008000"/>
                </a:solidFill>
              </a:rPr>
              <a:t> </a:t>
            </a:r>
            <a:r>
              <a:rPr lang="en-US" sz="4400" dirty="0" smtClean="0"/>
              <a:t>of hits</a:t>
            </a:r>
            <a:endParaRPr lang="en-US" sz="4400" dirty="0"/>
          </a:p>
        </p:txBody>
      </p:sp>
      <p:pic>
        <p:nvPicPr>
          <p:cNvPr id="4" name="Picture 3" descr="Screen Shot 2015-05-03 at 9.14.0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59" y="1069212"/>
            <a:ext cx="5579941" cy="37186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2465" y="465509"/>
            <a:ext cx="7916982" cy="586970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59184" y="2280596"/>
            <a:ext cx="70589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/>
              <a:t>r</a:t>
            </a:r>
            <a:r>
              <a:rPr lang="en-US" sz="4400" b="1" dirty="0" err="1" smtClean="0"/>
              <a:t>eddit</a:t>
            </a:r>
            <a:r>
              <a:rPr lang="en-US" sz="4400" b="1" dirty="0" smtClean="0"/>
              <a:t> hug of</a:t>
            </a:r>
            <a:r>
              <a:rPr lang="en-US" sz="4400" b="1" dirty="0">
                <a:solidFill>
                  <a:srgbClr val="FF0000"/>
                </a:solidFill>
              </a:rPr>
              <a:t/>
            </a:r>
            <a:br>
              <a:rPr lang="en-US" sz="4400" b="1" dirty="0">
                <a:solidFill>
                  <a:srgbClr val="FF0000"/>
                </a:solidFill>
              </a:rPr>
            </a:br>
            <a:r>
              <a:rPr lang="en-US" sz="5400" b="1" dirty="0" smtClean="0">
                <a:solidFill>
                  <a:srgbClr val="FF0000"/>
                </a:solidFill>
              </a:rPr>
              <a:t>death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779358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munity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442"/>
            <a:ext cx="11297513" cy="38976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81098" y="-83703"/>
            <a:ext cx="9313763" cy="702894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/>
              <a:t>Zauberflöte</a:t>
            </a:r>
            <a:r>
              <a:rPr lang="en-US" b="1" dirty="0" smtClean="0"/>
              <a:t>: A Peer-to-Peer CDN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772400" cy="1752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Anish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Athalye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Ankush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Gupta, Katie Siegel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68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Integration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59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38697" y="2173781"/>
            <a:ext cx="6679478" cy="3188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400" dirty="0" smtClean="0"/>
              <a:t>Determine who has the resource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400" dirty="0" smtClean="0"/>
              <a:t>Open connection with peers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400" dirty="0" smtClean="0"/>
              <a:t>Request resource from peers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400" dirty="0" smtClean="0"/>
              <a:t>Advertise resource</a:t>
            </a:r>
            <a:endParaRPr lang="en-US" sz="3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85800" y="1299414"/>
            <a:ext cx="7772400" cy="89548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02084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8" y="274638"/>
            <a:ext cx="8978348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1. Determine who has the resource</a:t>
            </a:r>
            <a:endParaRPr lang="en-US" b="1" dirty="0"/>
          </a:p>
        </p:txBody>
      </p:sp>
      <p:pic>
        <p:nvPicPr>
          <p:cNvPr id="15" name="Picture 14" descr="pic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13" y="2528957"/>
            <a:ext cx="3277542" cy="2186609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0800000">
            <a:off x="4861613" y="3466193"/>
            <a:ext cx="1538813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601664" y="3142650"/>
            <a:ext cx="1311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SHA1 hash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136098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8" y="274638"/>
            <a:ext cx="8978348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1. Determine who has the resource</a:t>
            </a:r>
            <a:endParaRPr lang="en-US" b="1" dirty="0"/>
          </a:p>
        </p:txBody>
      </p:sp>
      <p:pic>
        <p:nvPicPr>
          <p:cNvPr id="4" name="Picture 3" descr="ur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441" y="1417638"/>
            <a:ext cx="1613367" cy="2088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12026" y="3229008"/>
            <a:ext cx="1468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Tracker</a:t>
            </a:r>
            <a:endParaRPr lang="en-US" sz="3000" b="1" dirty="0"/>
          </a:p>
        </p:txBody>
      </p:sp>
      <p:pic>
        <p:nvPicPr>
          <p:cNvPr id="6" name="Picture 5" descr="20090606sa-apple-imac-desktop-comput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9" y="2671429"/>
            <a:ext cx="2339739" cy="2036523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 rot="10800000">
            <a:off x="3437155" y="2828542"/>
            <a:ext cx="2396436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>
            <a:off x="3437155" y="3687725"/>
            <a:ext cx="2396436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12026" y="2394430"/>
            <a:ext cx="1468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{Hash}</a:t>
            </a:r>
            <a:endParaRPr lang="en-US" sz="3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528138" y="3927268"/>
            <a:ext cx="23054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{</a:t>
            </a:r>
            <a:r>
              <a:rPr lang="en-US" sz="3000" b="1" dirty="0" smtClean="0"/>
              <a:t>Hash, Peers}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659051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219 0.14328 " pathEditMode="relative" ptsTypes="AA">
                                      <p:cBhvr>
                                        <p:cTn id="6" dur="1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219 0.14328 " pathEditMode="relative" ptsTypes="AA">
                                      <p:cBhvr>
                                        <p:cTn id="8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2. Open connection with peers</a:t>
            </a:r>
            <a:endParaRPr lang="en-US" b="1" dirty="0"/>
          </a:p>
        </p:txBody>
      </p:sp>
      <p:pic>
        <p:nvPicPr>
          <p:cNvPr id="4" name="Picture 3" descr="webrt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026" y="1539111"/>
            <a:ext cx="47625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24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ft Arrow 6"/>
          <p:cNvSpPr/>
          <p:nvPr/>
        </p:nvSpPr>
        <p:spPr>
          <a:xfrm rot="20815117">
            <a:off x="3093747" y="2804383"/>
            <a:ext cx="2780096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779647">
            <a:off x="3013254" y="4489305"/>
            <a:ext cx="2780096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780100" y="4695216"/>
            <a:ext cx="3263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Data </a:t>
            </a:r>
          </a:p>
          <a:p>
            <a:pPr algn="ctr"/>
            <a:r>
              <a:rPr lang="en-US" sz="3000" b="1" dirty="0" smtClean="0"/>
              <a:t>{hash, </a:t>
            </a:r>
            <a:r>
              <a:rPr lang="en-US" sz="3000" b="1" dirty="0" err="1" smtClean="0"/>
              <a:t>chunk_num</a:t>
            </a:r>
            <a:r>
              <a:rPr lang="en-US" sz="3000" b="1" dirty="0" smtClean="0"/>
              <a:t>, payload}</a:t>
            </a:r>
            <a:endParaRPr lang="en-US" sz="3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780100" y="1339954"/>
            <a:ext cx="3263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Data </a:t>
            </a:r>
          </a:p>
          <a:p>
            <a:pPr algn="ctr"/>
            <a:r>
              <a:rPr lang="en-US" sz="3000" b="1" dirty="0" smtClean="0"/>
              <a:t>{hash, </a:t>
            </a:r>
            <a:r>
              <a:rPr lang="en-US" sz="3000" b="1" dirty="0" err="1" smtClean="0"/>
              <a:t>chunk_num</a:t>
            </a:r>
            <a:r>
              <a:rPr lang="en-US" sz="3000" b="1" dirty="0" smtClean="0"/>
              <a:t>, payload}</a:t>
            </a:r>
            <a:endParaRPr lang="en-US" sz="3000" b="1" dirty="0"/>
          </a:p>
        </p:txBody>
      </p:sp>
      <p:sp>
        <p:nvSpPr>
          <p:cNvPr id="9" name="Left Arrow 8"/>
          <p:cNvSpPr/>
          <p:nvPr/>
        </p:nvSpPr>
        <p:spPr>
          <a:xfrm rot="10014638">
            <a:off x="3147471" y="2804566"/>
            <a:ext cx="2780096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3. Request resource from peers</a:t>
            </a:r>
            <a:endParaRPr lang="en-US" b="1" dirty="0"/>
          </a:p>
        </p:txBody>
      </p:sp>
      <p:pic>
        <p:nvPicPr>
          <p:cNvPr id="4" name="Picture 3" descr="20090606sa-apple-imac-desktop-compu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40" y="3049983"/>
            <a:ext cx="1909044" cy="1661643"/>
          </a:xfrm>
          <a:prstGeom prst="rect">
            <a:avLst/>
          </a:prstGeom>
        </p:spPr>
      </p:pic>
      <p:pic>
        <p:nvPicPr>
          <p:cNvPr id="5" name="Picture 4" descr="20090606sa-apple-imac-desktop-compu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092" y="1894464"/>
            <a:ext cx="1909044" cy="1661643"/>
          </a:xfrm>
          <a:prstGeom prst="rect">
            <a:avLst/>
          </a:prstGeom>
        </p:spPr>
      </p:pic>
      <p:pic>
        <p:nvPicPr>
          <p:cNvPr id="6" name="Picture 5" descr="20090606sa-apple-imac-desktop-compu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092" y="4386577"/>
            <a:ext cx="1909044" cy="1661643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1574687">
            <a:off x="3094096" y="4511391"/>
            <a:ext cx="2780096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19926" y="1591910"/>
            <a:ext cx="3316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Request</a:t>
            </a:r>
          </a:p>
          <a:p>
            <a:pPr algn="ctr"/>
            <a:r>
              <a:rPr lang="en-US" sz="3000" b="1" dirty="0" smtClean="0"/>
              <a:t>{hash, </a:t>
            </a:r>
            <a:r>
              <a:rPr lang="en-US" sz="3000" b="1" dirty="0" err="1" smtClean="0"/>
              <a:t>chunk_num</a:t>
            </a:r>
            <a:r>
              <a:rPr lang="en-US" sz="3000" b="1" dirty="0" smtClean="0"/>
              <a:t>}</a:t>
            </a:r>
            <a:endParaRPr lang="en-US" sz="3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003827" y="4864452"/>
            <a:ext cx="2626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Request {hash, </a:t>
            </a:r>
            <a:r>
              <a:rPr lang="en-US" sz="3000" b="1" dirty="0" err="1" smtClean="0"/>
              <a:t>chunk_num</a:t>
            </a:r>
            <a:r>
              <a:rPr lang="en-US" sz="3000" b="1" dirty="0" smtClean="0"/>
              <a:t>}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809745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/>
      <p:bldP spid="14" grpId="0"/>
      <p:bldP spid="9" grpId="0" animBg="1"/>
      <p:bldP spid="9" grpId="1" animBg="1"/>
      <p:bldP spid="8" grpId="0" animBg="1"/>
      <p:bldP spid="8" grpId="1" animBg="1"/>
      <p:bldP spid="11" grpId="0"/>
      <p:bldP spid="11" grpId="1"/>
      <p:bldP spid="12" grpId="0"/>
      <p:bldP spid="1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3186</TotalTime>
  <Words>179</Words>
  <Application>Microsoft Macintosh PowerPoint</Application>
  <PresentationFormat>On-screen Show (4:3)</PresentationFormat>
  <Paragraphs>49</Paragraphs>
  <Slides>16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Zauberflöte: A Peer-to-Peer CDN</vt:lpstr>
      <vt:lpstr>Integration</vt:lpstr>
      <vt:lpstr>PowerPoint Presentation</vt:lpstr>
      <vt:lpstr>1. Determine who has the resource</vt:lpstr>
      <vt:lpstr>1. Determine who has the resource</vt:lpstr>
      <vt:lpstr>2. Open connection with peers</vt:lpstr>
      <vt:lpstr>3. Request resource from peers</vt:lpstr>
      <vt:lpstr>4. Advertise Resource</vt:lpstr>
      <vt:lpstr>PowerPoint Presentation</vt:lpstr>
      <vt:lpstr>Benchmarking</vt:lpstr>
      <vt:lpstr> Page load times over P2P</vt:lpstr>
      <vt:lpstr>PowerPoint Presentation</vt:lpstr>
      <vt:lpstr>Alternatives</vt:lpstr>
      <vt:lpstr>PowerPoint Presentation</vt:lpstr>
    </vt:vector>
  </TitlesOfParts>
  <Company>Massachusetts Institute of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Kathryn Siegel</dc:creator>
  <cp:lastModifiedBy>Kathryn Siegel</cp:lastModifiedBy>
  <cp:revision>42</cp:revision>
  <dcterms:created xsi:type="dcterms:W3CDTF">2015-05-04T00:16:24Z</dcterms:created>
  <dcterms:modified xsi:type="dcterms:W3CDTF">2015-05-12T01:00:24Z</dcterms:modified>
</cp:coreProperties>
</file>